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7" r:id="rId3"/>
    <p:sldId id="266" r:id="rId4"/>
    <p:sldId id="258" r:id="rId5"/>
    <p:sldId id="265" r:id="rId6"/>
    <p:sldId id="259" r:id="rId7"/>
    <p:sldId id="263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/>
    <p:restoredTop sz="80792"/>
  </p:normalViewPr>
  <p:slideViewPr>
    <p:cSldViewPr snapToGrid="0" snapToObjects="1">
      <p:cViewPr>
        <p:scale>
          <a:sx n="74" d="100"/>
          <a:sy n="74" d="100"/>
        </p:scale>
        <p:origin x="65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03220-E2E8-B647-AD17-8A6840D33D0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0ADEB9-A020-FB4A-84B4-81972C2B9992}">
      <dgm:prSet phldrT="[Text]" custT="1"/>
      <dgm:spPr/>
      <dgm:t>
        <a:bodyPr/>
        <a:lstStyle/>
        <a:p>
          <a:r>
            <a:rPr lang="en-US" sz="2000" dirty="0"/>
            <a:t>Personalized</a:t>
          </a:r>
        </a:p>
      </dgm:t>
    </dgm:pt>
    <dgm:pt modelId="{C8EDCF98-E384-FD48-B741-C333EBFC177B}" type="parTrans" cxnId="{A2D47077-F2E5-E942-9014-8F3A2E739C6F}">
      <dgm:prSet/>
      <dgm:spPr/>
      <dgm:t>
        <a:bodyPr/>
        <a:lstStyle/>
        <a:p>
          <a:endParaRPr lang="en-US" sz="2000"/>
        </a:p>
      </dgm:t>
    </dgm:pt>
    <dgm:pt modelId="{EFB57E9B-A3CC-824C-B205-B807457F7E37}" type="sibTrans" cxnId="{A2D47077-F2E5-E942-9014-8F3A2E739C6F}">
      <dgm:prSet custT="1"/>
      <dgm:spPr/>
      <dgm:t>
        <a:bodyPr/>
        <a:lstStyle/>
        <a:p>
          <a:endParaRPr lang="en-US" sz="2000"/>
        </a:p>
      </dgm:t>
    </dgm:pt>
    <dgm:pt modelId="{67F2733A-6160-614A-B8AA-3A2169932DFF}">
      <dgm:prSet phldrT="[Text]" custT="1"/>
      <dgm:spPr/>
      <dgm:t>
        <a:bodyPr/>
        <a:lstStyle/>
        <a:p>
          <a:r>
            <a:rPr lang="en-US" sz="2000" dirty="0"/>
            <a:t>Interactive application</a:t>
          </a:r>
        </a:p>
      </dgm:t>
    </dgm:pt>
    <dgm:pt modelId="{D05F9425-28A8-1844-ADA1-B02173B6CD53}" type="parTrans" cxnId="{B4443A6F-590C-5041-8789-881E22EDEF21}">
      <dgm:prSet/>
      <dgm:spPr/>
      <dgm:t>
        <a:bodyPr/>
        <a:lstStyle/>
        <a:p>
          <a:endParaRPr lang="en-US" sz="2000"/>
        </a:p>
      </dgm:t>
    </dgm:pt>
    <dgm:pt modelId="{3A8D2247-A69B-AD4F-BF2F-D13F5D41F34E}" type="sibTrans" cxnId="{B4443A6F-590C-5041-8789-881E22EDEF21}">
      <dgm:prSet custT="1"/>
      <dgm:spPr/>
      <dgm:t>
        <a:bodyPr/>
        <a:lstStyle/>
        <a:p>
          <a:endParaRPr lang="en-US" sz="2000"/>
        </a:p>
      </dgm:t>
    </dgm:pt>
    <dgm:pt modelId="{9F964F55-856D-5848-83E8-29CE37C0AE1F}">
      <dgm:prSet phldrT="[Text]" custT="1"/>
      <dgm:spPr/>
      <dgm:t>
        <a:bodyPr/>
        <a:lstStyle/>
        <a:p>
          <a:r>
            <a:rPr lang="en-US" sz="2000" dirty="0"/>
            <a:t>State-of-the-art algorithms</a:t>
          </a:r>
        </a:p>
      </dgm:t>
    </dgm:pt>
    <dgm:pt modelId="{2E15B3AB-3E09-714D-ACC6-9D9D1651DFB0}" type="parTrans" cxnId="{DC74D643-93C7-D740-BB07-97E5F3599752}">
      <dgm:prSet/>
      <dgm:spPr/>
      <dgm:t>
        <a:bodyPr/>
        <a:lstStyle/>
        <a:p>
          <a:endParaRPr lang="en-US" sz="2000"/>
        </a:p>
      </dgm:t>
    </dgm:pt>
    <dgm:pt modelId="{E74DCF2A-955C-6D4A-B105-43EA3FD3D4ED}" type="sibTrans" cxnId="{DC74D643-93C7-D740-BB07-97E5F3599752}">
      <dgm:prSet custT="1"/>
      <dgm:spPr/>
      <dgm:t>
        <a:bodyPr/>
        <a:lstStyle/>
        <a:p>
          <a:endParaRPr lang="en-US" sz="2000"/>
        </a:p>
      </dgm:t>
    </dgm:pt>
    <dgm:pt modelId="{DD8978EC-0883-554D-99CF-39919FBE2E22}">
      <dgm:prSet phldrT="[Text]" custT="1"/>
      <dgm:spPr/>
      <dgm:t>
        <a:bodyPr/>
        <a:lstStyle/>
        <a:p>
          <a:r>
            <a:rPr lang="en-US" sz="2000" dirty="0"/>
            <a:t>Supervised</a:t>
          </a:r>
        </a:p>
      </dgm:t>
    </dgm:pt>
    <dgm:pt modelId="{0D3F3849-C00E-744D-B9AB-F693EEB42F0B}" type="parTrans" cxnId="{A19D1500-C2B5-0D4B-8B25-95189FE5CA6A}">
      <dgm:prSet/>
      <dgm:spPr/>
      <dgm:t>
        <a:bodyPr/>
        <a:lstStyle/>
        <a:p>
          <a:endParaRPr lang="en-US" sz="2000"/>
        </a:p>
      </dgm:t>
    </dgm:pt>
    <dgm:pt modelId="{EA7BE1B2-9540-7D4F-BEC4-6026CAA6923B}" type="sibTrans" cxnId="{A19D1500-C2B5-0D4B-8B25-95189FE5CA6A}">
      <dgm:prSet custT="1"/>
      <dgm:spPr/>
      <dgm:t>
        <a:bodyPr/>
        <a:lstStyle/>
        <a:p>
          <a:endParaRPr lang="en-US" sz="2000"/>
        </a:p>
      </dgm:t>
    </dgm:pt>
    <dgm:pt modelId="{973F5909-D14F-A34E-B08C-0D2875170DF7}" type="pres">
      <dgm:prSet presAssocID="{46303220-E2E8-B647-AD17-8A6840D33D0F}" presName="cycle" presStyleCnt="0">
        <dgm:presLayoutVars>
          <dgm:dir/>
          <dgm:resizeHandles val="exact"/>
        </dgm:presLayoutVars>
      </dgm:prSet>
      <dgm:spPr/>
    </dgm:pt>
    <dgm:pt modelId="{484A69D3-60E5-3A4C-8894-CA1BF57E0F36}" type="pres">
      <dgm:prSet presAssocID="{DF0ADEB9-A020-FB4A-84B4-81972C2B9992}" presName="node" presStyleLbl="node1" presStyleIdx="0" presStyleCnt="4" custScaleX="157254" custRadScaleRad="130701" custRadScaleInc="-5184">
        <dgm:presLayoutVars>
          <dgm:bulletEnabled val="1"/>
        </dgm:presLayoutVars>
      </dgm:prSet>
      <dgm:spPr/>
    </dgm:pt>
    <dgm:pt modelId="{2BA2412E-3B02-FC4A-84B7-CAB3440E9F89}" type="pres">
      <dgm:prSet presAssocID="{EFB57E9B-A3CC-824C-B205-B807457F7E37}" presName="sibTrans" presStyleLbl="sibTrans2D1" presStyleIdx="0" presStyleCnt="4"/>
      <dgm:spPr/>
    </dgm:pt>
    <dgm:pt modelId="{664C6154-C387-D948-B8BA-E6A0D7144673}" type="pres">
      <dgm:prSet presAssocID="{EFB57E9B-A3CC-824C-B205-B807457F7E37}" presName="connectorText" presStyleLbl="sibTrans2D1" presStyleIdx="0" presStyleCnt="4"/>
      <dgm:spPr/>
    </dgm:pt>
    <dgm:pt modelId="{F9449E2C-9598-4D45-AE63-84C163C19DE0}" type="pres">
      <dgm:prSet presAssocID="{67F2733A-6160-614A-B8AA-3A2169932DFF}" presName="node" presStyleLbl="node1" presStyleIdx="1" presStyleCnt="4" custScaleX="157254" custRadScaleRad="164827" custRadScaleInc="-9255">
        <dgm:presLayoutVars>
          <dgm:bulletEnabled val="1"/>
        </dgm:presLayoutVars>
      </dgm:prSet>
      <dgm:spPr/>
    </dgm:pt>
    <dgm:pt modelId="{FA62A374-5357-1048-870A-E69798C16486}" type="pres">
      <dgm:prSet presAssocID="{3A8D2247-A69B-AD4F-BF2F-D13F5D41F34E}" presName="sibTrans" presStyleLbl="sibTrans2D1" presStyleIdx="1" presStyleCnt="4"/>
      <dgm:spPr/>
    </dgm:pt>
    <dgm:pt modelId="{70707FF5-E186-DA48-915C-A95208757B0E}" type="pres">
      <dgm:prSet presAssocID="{3A8D2247-A69B-AD4F-BF2F-D13F5D41F34E}" presName="connectorText" presStyleLbl="sibTrans2D1" presStyleIdx="1" presStyleCnt="4"/>
      <dgm:spPr/>
    </dgm:pt>
    <dgm:pt modelId="{18C5099E-5B03-1A43-ACCA-2858EA8A22DF}" type="pres">
      <dgm:prSet presAssocID="{9F964F55-856D-5848-83E8-29CE37C0AE1F}" presName="node" presStyleLbl="node1" presStyleIdx="2" presStyleCnt="4" custScaleX="157254" custRadScaleRad="84593" custRadScaleInc="14575">
        <dgm:presLayoutVars>
          <dgm:bulletEnabled val="1"/>
        </dgm:presLayoutVars>
      </dgm:prSet>
      <dgm:spPr/>
    </dgm:pt>
    <dgm:pt modelId="{FE5FD42A-29D9-9A48-ABF7-637563BDED53}" type="pres">
      <dgm:prSet presAssocID="{E74DCF2A-955C-6D4A-B105-43EA3FD3D4ED}" presName="sibTrans" presStyleLbl="sibTrans2D1" presStyleIdx="2" presStyleCnt="4"/>
      <dgm:spPr/>
    </dgm:pt>
    <dgm:pt modelId="{451CFBB9-C6DC-5B42-8501-569D589CCC47}" type="pres">
      <dgm:prSet presAssocID="{E74DCF2A-955C-6D4A-B105-43EA3FD3D4ED}" presName="connectorText" presStyleLbl="sibTrans2D1" presStyleIdx="2" presStyleCnt="4"/>
      <dgm:spPr/>
    </dgm:pt>
    <dgm:pt modelId="{9DFF18D3-7987-494F-B7FE-F8C720138EB1}" type="pres">
      <dgm:prSet presAssocID="{DD8978EC-0883-554D-99CF-39919FBE2E22}" presName="node" presStyleLbl="node1" presStyleIdx="3" presStyleCnt="4" custScaleX="157254" custRadScaleRad="177529" custRadScaleInc="11174">
        <dgm:presLayoutVars>
          <dgm:bulletEnabled val="1"/>
        </dgm:presLayoutVars>
      </dgm:prSet>
      <dgm:spPr/>
    </dgm:pt>
    <dgm:pt modelId="{08E21C82-FDBA-3443-851C-538138264823}" type="pres">
      <dgm:prSet presAssocID="{EA7BE1B2-9540-7D4F-BEC4-6026CAA6923B}" presName="sibTrans" presStyleLbl="sibTrans2D1" presStyleIdx="3" presStyleCnt="4"/>
      <dgm:spPr/>
    </dgm:pt>
    <dgm:pt modelId="{BC3E1E4D-B11A-534B-B5E8-775C057EB712}" type="pres">
      <dgm:prSet presAssocID="{EA7BE1B2-9540-7D4F-BEC4-6026CAA6923B}" presName="connectorText" presStyleLbl="sibTrans2D1" presStyleIdx="3" presStyleCnt="4"/>
      <dgm:spPr/>
    </dgm:pt>
  </dgm:ptLst>
  <dgm:cxnLst>
    <dgm:cxn modelId="{A19D1500-C2B5-0D4B-8B25-95189FE5CA6A}" srcId="{46303220-E2E8-B647-AD17-8A6840D33D0F}" destId="{DD8978EC-0883-554D-99CF-39919FBE2E22}" srcOrd="3" destOrd="0" parTransId="{0D3F3849-C00E-744D-B9AB-F693EEB42F0B}" sibTransId="{EA7BE1B2-9540-7D4F-BEC4-6026CAA6923B}"/>
    <dgm:cxn modelId="{3F19E212-57F3-F043-A51E-72E042126913}" type="presOf" srcId="{3A8D2247-A69B-AD4F-BF2F-D13F5D41F34E}" destId="{70707FF5-E186-DA48-915C-A95208757B0E}" srcOrd="1" destOrd="0" presId="urn:microsoft.com/office/officeart/2005/8/layout/cycle2"/>
    <dgm:cxn modelId="{E988EC24-768F-2D48-BDB2-BF0F3C22DCC8}" type="presOf" srcId="{46303220-E2E8-B647-AD17-8A6840D33D0F}" destId="{973F5909-D14F-A34E-B08C-0D2875170DF7}" srcOrd="0" destOrd="0" presId="urn:microsoft.com/office/officeart/2005/8/layout/cycle2"/>
    <dgm:cxn modelId="{DC74D643-93C7-D740-BB07-97E5F3599752}" srcId="{46303220-E2E8-B647-AD17-8A6840D33D0F}" destId="{9F964F55-856D-5848-83E8-29CE37C0AE1F}" srcOrd="2" destOrd="0" parTransId="{2E15B3AB-3E09-714D-ACC6-9D9D1651DFB0}" sibTransId="{E74DCF2A-955C-6D4A-B105-43EA3FD3D4ED}"/>
    <dgm:cxn modelId="{435CB248-EE37-B641-8F38-91558ECEEF9E}" type="presOf" srcId="{EA7BE1B2-9540-7D4F-BEC4-6026CAA6923B}" destId="{08E21C82-FDBA-3443-851C-538138264823}" srcOrd="0" destOrd="0" presId="urn:microsoft.com/office/officeart/2005/8/layout/cycle2"/>
    <dgm:cxn modelId="{AE213054-F6DB-B843-ACDC-D5257BB73282}" type="presOf" srcId="{67F2733A-6160-614A-B8AA-3A2169932DFF}" destId="{F9449E2C-9598-4D45-AE63-84C163C19DE0}" srcOrd="0" destOrd="0" presId="urn:microsoft.com/office/officeart/2005/8/layout/cycle2"/>
    <dgm:cxn modelId="{75D64864-AB7B-2D49-A36B-F302DA113D2D}" type="presOf" srcId="{DF0ADEB9-A020-FB4A-84B4-81972C2B9992}" destId="{484A69D3-60E5-3A4C-8894-CA1BF57E0F36}" srcOrd="0" destOrd="0" presId="urn:microsoft.com/office/officeart/2005/8/layout/cycle2"/>
    <dgm:cxn modelId="{B4443A6F-590C-5041-8789-881E22EDEF21}" srcId="{46303220-E2E8-B647-AD17-8A6840D33D0F}" destId="{67F2733A-6160-614A-B8AA-3A2169932DFF}" srcOrd="1" destOrd="0" parTransId="{D05F9425-28A8-1844-ADA1-B02173B6CD53}" sibTransId="{3A8D2247-A69B-AD4F-BF2F-D13F5D41F34E}"/>
    <dgm:cxn modelId="{A2D47077-F2E5-E942-9014-8F3A2E739C6F}" srcId="{46303220-E2E8-B647-AD17-8A6840D33D0F}" destId="{DF0ADEB9-A020-FB4A-84B4-81972C2B9992}" srcOrd="0" destOrd="0" parTransId="{C8EDCF98-E384-FD48-B741-C333EBFC177B}" sibTransId="{EFB57E9B-A3CC-824C-B205-B807457F7E37}"/>
    <dgm:cxn modelId="{61AA4285-8A51-8849-A2FE-F0C0F3243AE3}" type="presOf" srcId="{EA7BE1B2-9540-7D4F-BEC4-6026CAA6923B}" destId="{BC3E1E4D-B11A-534B-B5E8-775C057EB712}" srcOrd="1" destOrd="0" presId="urn:microsoft.com/office/officeart/2005/8/layout/cycle2"/>
    <dgm:cxn modelId="{B7AAF7AE-A78C-E449-8137-E720C2109411}" type="presOf" srcId="{EFB57E9B-A3CC-824C-B205-B807457F7E37}" destId="{664C6154-C387-D948-B8BA-E6A0D7144673}" srcOrd="1" destOrd="0" presId="urn:microsoft.com/office/officeart/2005/8/layout/cycle2"/>
    <dgm:cxn modelId="{9F9540B9-F1E6-C044-976A-DB193C98B4B9}" type="presOf" srcId="{EFB57E9B-A3CC-824C-B205-B807457F7E37}" destId="{2BA2412E-3B02-FC4A-84B7-CAB3440E9F89}" srcOrd="0" destOrd="0" presId="urn:microsoft.com/office/officeart/2005/8/layout/cycle2"/>
    <dgm:cxn modelId="{CACEF9C8-5E59-DD48-927A-6E1448751C37}" type="presOf" srcId="{E74DCF2A-955C-6D4A-B105-43EA3FD3D4ED}" destId="{451CFBB9-C6DC-5B42-8501-569D589CCC47}" srcOrd="1" destOrd="0" presId="urn:microsoft.com/office/officeart/2005/8/layout/cycle2"/>
    <dgm:cxn modelId="{7AEB62D0-5DD2-3044-A3C3-3AAE6DAFD7A7}" type="presOf" srcId="{DD8978EC-0883-554D-99CF-39919FBE2E22}" destId="{9DFF18D3-7987-494F-B7FE-F8C720138EB1}" srcOrd="0" destOrd="0" presId="urn:microsoft.com/office/officeart/2005/8/layout/cycle2"/>
    <dgm:cxn modelId="{36C629E9-16D3-3D41-9431-4ADE9F6FA710}" type="presOf" srcId="{E74DCF2A-955C-6D4A-B105-43EA3FD3D4ED}" destId="{FE5FD42A-29D9-9A48-ABF7-637563BDED53}" srcOrd="0" destOrd="0" presId="urn:microsoft.com/office/officeart/2005/8/layout/cycle2"/>
    <dgm:cxn modelId="{B0DD51EB-99A6-B042-BD4A-A5FA1A9AEE54}" type="presOf" srcId="{9F964F55-856D-5848-83E8-29CE37C0AE1F}" destId="{18C5099E-5B03-1A43-ACCA-2858EA8A22DF}" srcOrd="0" destOrd="0" presId="urn:microsoft.com/office/officeart/2005/8/layout/cycle2"/>
    <dgm:cxn modelId="{209FFBEB-469A-A94C-B7EC-930B272404F1}" type="presOf" srcId="{3A8D2247-A69B-AD4F-BF2F-D13F5D41F34E}" destId="{FA62A374-5357-1048-870A-E69798C16486}" srcOrd="0" destOrd="0" presId="urn:microsoft.com/office/officeart/2005/8/layout/cycle2"/>
    <dgm:cxn modelId="{84E9804B-A565-1547-846A-09E4F1AF19DD}" type="presParOf" srcId="{973F5909-D14F-A34E-B08C-0D2875170DF7}" destId="{484A69D3-60E5-3A4C-8894-CA1BF57E0F36}" srcOrd="0" destOrd="0" presId="urn:microsoft.com/office/officeart/2005/8/layout/cycle2"/>
    <dgm:cxn modelId="{44332636-F3E3-F04D-8690-63DFE1BDBCEF}" type="presParOf" srcId="{973F5909-D14F-A34E-B08C-0D2875170DF7}" destId="{2BA2412E-3B02-FC4A-84B7-CAB3440E9F89}" srcOrd="1" destOrd="0" presId="urn:microsoft.com/office/officeart/2005/8/layout/cycle2"/>
    <dgm:cxn modelId="{63ED3B1F-96F0-784F-8FDD-8BE5023B8A7F}" type="presParOf" srcId="{2BA2412E-3B02-FC4A-84B7-CAB3440E9F89}" destId="{664C6154-C387-D948-B8BA-E6A0D7144673}" srcOrd="0" destOrd="0" presId="urn:microsoft.com/office/officeart/2005/8/layout/cycle2"/>
    <dgm:cxn modelId="{8D8E74F3-24CD-F640-8995-FE595667464A}" type="presParOf" srcId="{973F5909-D14F-A34E-B08C-0D2875170DF7}" destId="{F9449E2C-9598-4D45-AE63-84C163C19DE0}" srcOrd="2" destOrd="0" presId="urn:microsoft.com/office/officeart/2005/8/layout/cycle2"/>
    <dgm:cxn modelId="{C6323103-9874-3D40-B902-80B4AA393974}" type="presParOf" srcId="{973F5909-D14F-A34E-B08C-0D2875170DF7}" destId="{FA62A374-5357-1048-870A-E69798C16486}" srcOrd="3" destOrd="0" presId="urn:microsoft.com/office/officeart/2005/8/layout/cycle2"/>
    <dgm:cxn modelId="{1A5D18D1-B17C-2F45-80A3-8DF47091380F}" type="presParOf" srcId="{FA62A374-5357-1048-870A-E69798C16486}" destId="{70707FF5-E186-DA48-915C-A95208757B0E}" srcOrd="0" destOrd="0" presId="urn:microsoft.com/office/officeart/2005/8/layout/cycle2"/>
    <dgm:cxn modelId="{62CE7771-B606-4448-BD7B-8C07BECF206F}" type="presParOf" srcId="{973F5909-D14F-A34E-B08C-0D2875170DF7}" destId="{18C5099E-5B03-1A43-ACCA-2858EA8A22DF}" srcOrd="4" destOrd="0" presId="urn:microsoft.com/office/officeart/2005/8/layout/cycle2"/>
    <dgm:cxn modelId="{76201495-FB20-9841-AD79-2FA5229D0897}" type="presParOf" srcId="{973F5909-D14F-A34E-B08C-0D2875170DF7}" destId="{FE5FD42A-29D9-9A48-ABF7-637563BDED53}" srcOrd="5" destOrd="0" presId="urn:microsoft.com/office/officeart/2005/8/layout/cycle2"/>
    <dgm:cxn modelId="{CF20BB0A-8A13-0A43-90FF-8E7C709D42D1}" type="presParOf" srcId="{FE5FD42A-29D9-9A48-ABF7-637563BDED53}" destId="{451CFBB9-C6DC-5B42-8501-569D589CCC47}" srcOrd="0" destOrd="0" presId="urn:microsoft.com/office/officeart/2005/8/layout/cycle2"/>
    <dgm:cxn modelId="{5FE3BD63-1423-1144-9484-B000504E1F09}" type="presParOf" srcId="{973F5909-D14F-A34E-B08C-0D2875170DF7}" destId="{9DFF18D3-7987-494F-B7FE-F8C720138EB1}" srcOrd="6" destOrd="0" presId="urn:microsoft.com/office/officeart/2005/8/layout/cycle2"/>
    <dgm:cxn modelId="{E5C8DE04-7877-DE4D-A6CA-F72C60D8B629}" type="presParOf" srcId="{973F5909-D14F-A34E-B08C-0D2875170DF7}" destId="{08E21C82-FDBA-3443-851C-538138264823}" srcOrd="7" destOrd="0" presId="urn:microsoft.com/office/officeart/2005/8/layout/cycle2"/>
    <dgm:cxn modelId="{D5F9A16B-C21A-8243-8D19-D4326EE4B42D}" type="presParOf" srcId="{08E21C82-FDBA-3443-851C-538138264823}" destId="{BC3E1E4D-B11A-534B-B5E8-775C057EB7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A69D3-60E5-3A4C-8894-CA1BF57E0F36}">
      <dsp:nvSpPr>
        <dsp:cNvPr id="0" name=""/>
        <dsp:cNvSpPr/>
      </dsp:nvSpPr>
      <dsp:spPr>
        <a:xfrm>
          <a:off x="4463244" y="0"/>
          <a:ext cx="2748600" cy="1747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Personalized</a:t>
          </a:r>
        </a:p>
      </dsp:txBody>
      <dsp:txXfrm>
        <a:off x="4865767" y="255970"/>
        <a:ext cx="1943554" cy="1235933"/>
      </dsp:txXfrm>
    </dsp:sp>
    <dsp:sp modelId="{2BA2412E-3B02-FC4A-84B7-CAB3440E9F89}">
      <dsp:nvSpPr>
        <dsp:cNvPr id="0" name=""/>
        <dsp:cNvSpPr/>
      </dsp:nvSpPr>
      <dsp:spPr>
        <a:xfrm rot="1645353">
          <a:off x="7093234" y="1389056"/>
          <a:ext cx="611192" cy="5899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03177" y="1466285"/>
        <a:ext cx="434220" cy="353945"/>
      </dsp:txXfrm>
    </dsp:sp>
    <dsp:sp modelId="{F9449E2C-9598-4D45-AE63-84C163C19DE0}">
      <dsp:nvSpPr>
        <dsp:cNvPr id="0" name=""/>
        <dsp:cNvSpPr/>
      </dsp:nvSpPr>
      <dsp:spPr>
        <a:xfrm>
          <a:off x="7616523" y="1636079"/>
          <a:ext cx="2748600" cy="1747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Interactive application</a:t>
          </a:r>
        </a:p>
      </dsp:txBody>
      <dsp:txXfrm>
        <a:off x="8019046" y="1892049"/>
        <a:ext cx="1943554" cy="1235933"/>
      </dsp:txXfrm>
    </dsp:sp>
    <dsp:sp modelId="{FA62A374-5357-1048-870A-E69798C16486}">
      <dsp:nvSpPr>
        <dsp:cNvPr id="0" name=""/>
        <dsp:cNvSpPr/>
      </dsp:nvSpPr>
      <dsp:spPr>
        <a:xfrm rot="9067108">
          <a:off x="7040852" y="3097425"/>
          <a:ext cx="700711" cy="5899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7206818" y="3172667"/>
        <a:ext cx="523739" cy="353945"/>
      </dsp:txXfrm>
    </dsp:sp>
    <dsp:sp modelId="{18C5099E-5B03-1A43-ACCA-2858EA8A22DF}">
      <dsp:nvSpPr>
        <dsp:cNvPr id="0" name=""/>
        <dsp:cNvSpPr/>
      </dsp:nvSpPr>
      <dsp:spPr>
        <a:xfrm>
          <a:off x="4382562" y="3419962"/>
          <a:ext cx="2748600" cy="1747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State-of-the-art algorithms</a:t>
          </a:r>
        </a:p>
      </dsp:txBody>
      <dsp:txXfrm>
        <a:off x="4785085" y="3675932"/>
        <a:ext cx="1943554" cy="1235933"/>
      </dsp:txXfrm>
    </dsp:sp>
    <dsp:sp modelId="{FE5FD42A-29D9-9A48-ABF7-637563BDED53}">
      <dsp:nvSpPr>
        <dsp:cNvPr id="0" name=""/>
        <dsp:cNvSpPr/>
      </dsp:nvSpPr>
      <dsp:spPr>
        <a:xfrm rot="12647060">
          <a:off x="3880776" y="3083490"/>
          <a:ext cx="678885" cy="5899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4045280" y="3246759"/>
        <a:ext cx="501913" cy="353945"/>
      </dsp:txXfrm>
    </dsp:sp>
    <dsp:sp modelId="{9DFF18D3-7987-494F-B7FE-F8C720138EB1}">
      <dsp:nvSpPr>
        <dsp:cNvPr id="0" name=""/>
        <dsp:cNvSpPr/>
      </dsp:nvSpPr>
      <dsp:spPr>
        <a:xfrm>
          <a:off x="1276261" y="1569385"/>
          <a:ext cx="2748600" cy="1747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Supervised</a:t>
          </a:r>
        </a:p>
      </dsp:txBody>
      <dsp:txXfrm>
        <a:off x="1678784" y="1825355"/>
        <a:ext cx="1943554" cy="1235933"/>
      </dsp:txXfrm>
    </dsp:sp>
    <dsp:sp modelId="{08E21C82-FDBA-3443-851C-538138264823}">
      <dsp:nvSpPr>
        <dsp:cNvPr id="0" name=""/>
        <dsp:cNvSpPr/>
      </dsp:nvSpPr>
      <dsp:spPr>
        <a:xfrm rot="20026962">
          <a:off x="3929384" y="1371164"/>
          <a:ext cx="598923" cy="5899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938487" y="1528236"/>
        <a:ext cx="421951" cy="353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81FB3-6505-C341-BF20-B9A733032AD3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682CB-AD7E-EE46-844B-C03241A2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49ED0-8D06-894C-9A0B-1A71C4B58C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682CB-AD7E-EE46-844B-C03241A27E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682CB-AD7E-EE46-844B-C03241A27E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2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0F9E-49E3-494A-A6AA-0CCF7C66A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3ED65-DFF3-0843-8DB4-6E90357FD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70BA-81AE-4449-91C0-BCE6BD6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4FCB-2AC7-7C4E-BF5F-453CF74A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D2803-BA2D-E345-8319-074EE2D4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335-006C-5643-8465-78DD1EA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241A0-47F4-6A43-BF24-832FF8E84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AAB1-E897-0F47-A180-D92CA7DE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B13A6-820E-1D47-A901-51B42D81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88172-52DF-F24D-9CC2-4136EDB6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B73A5-A313-5644-BB88-FDF777B07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3530E-F26B-364B-AAE3-7147B2737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C4DF5-FFE7-724C-A64A-003BA3FB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FC94-18AE-C343-AF94-732B505C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5F0A-12A3-1641-B2D7-CDD9DFF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6A90-913D-694D-B909-16739407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6A53-3FE9-FB4B-BC6D-78B816A44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D40A-C0EF-A04B-B8F6-B62C621D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FE0B-713E-A14F-BE05-47C8A0EA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17625-BA40-B14D-83F6-A5719711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8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5094-2D91-D548-B047-E0E23A05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55DB3-84C8-134B-8DD5-398A50218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8495-5EAD-C445-81E4-38AD129A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B830-DE06-C340-8A33-8C2098DE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5C4E-44D7-C142-973E-EF886C78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A17B-DF13-434F-AA70-2EB8370F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6504-0DD2-2F43-8BE8-7A0195040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5C26E-9EA3-EA47-A749-AD07956A8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34805-4059-1E4B-B39F-520685B6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166D8-02E6-974C-B9C7-20AF5D14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1B01E-BBE2-174B-AE92-EDB9559D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D468-05BB-2747-8C2D-67DB642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34D57-2E42-AF4A-8D53-E18616FE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778C1-9970-4940-9FCA-C4768CBF0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09AF-FC8E-B249-81DF-2571BB6AB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8F7E6-92B7-AE45-80AC-1BFE47DE4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5AAE1-5373-114D-A2E8-76FBC225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AC488-B80E-5349-9635-02E61E1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25FEC-D90E-4D48-B737-726E189D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8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E14E-67E9-0341-A697-36EE6D31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7FFD4-F5AB-014E-9AF8-9062226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5680A-E07A-6547-B9BB-E7CED5E0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B0119-5FD8-9F4F-B1A0-1DFFAEFA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4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E8B2-060B-FE4F-B4D0-ADB4281C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494F6-8DC5-5D46-9F20-6EECE87D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D30E-D621-2747-A1DF-E521FF93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5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0F8-DD6C-B44C-A0BA-E31FD542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9104-C5C4-3D41-AC02-8DBCCC67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2C31F-38DD-0745-8075-E726814AD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10DE4-1C74-204F-804E-EE0C18B6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F1F7C-9F53-284E-85AB-C6BA8606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BC173-D25C-7A48-A596-2A32C649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3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D2F0-BB41-2949-A9B9-3A8BFD28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E7F5-C9A9-AA45-9295-03999761C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1A4A-9B4A-0442-84F8-568975A6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79A8C-5904-6E4C-B308-F4C0D2C6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55E69-6BFF-6E43-8EF5-E067CF78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12CA8-C576-9F40-9608-310158E7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D6D38-9036-5344-B4D2-D820910C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860FC-7A95-8B46-B3F5-027B182E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5791D-D226-C345-84B1-8E9E6763B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ECA29-48FB-FF45-ACAB-E129A4CE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FC29-7FDF-7043-A3C9-F61BF80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tif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079" y="2983362"/>
            <a:ext cx="8738982" cy="1470025"/>
          </a:xfrm>
        </p:spPr>
        <p:txBody>
          <a:bodyPr>
            <a:normAutofit/>
          </a:bodyPr>
          <a:lstStyle/>
          <a:p>
            <a:r>
              <a:rPr lang="en-US" dirty="0"/>
              <a:t>Know-Brainer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0875" y="4712178"/>
            <a:ext cx="8698186" cy="1621838"/>
          </a:xfrm>
        </p:spPr>
        <p:txBody>
          <a:bodyPr>
            <a:normAutofit/>
          </a:bodyPr>
          <a:lstStyle/>
          <a:p>
            <a:r>
              <a:rPr lang="en-US" b="1" dirty="0"/>
              <a:t>Adam, Marias, Darian, Chirag</a:t>
            </a:r>
            <a:endParaRPr lang="en-US" dirty="0"/>
          </a:p>
          <a:p>
            <a:r>
              <a:rPr lang="en-US" dirty="0" err="1"/>
              <a:t>HackCambridge</a:t>
            </a:r>
            <a:r>
              <a:rPr lang="en-US" dirty="0"/>
              <a:t>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6E64C-04EF-0344-BBCD-F5F521C9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93" y="-835878"/>
            <a:ext cx="5324068" cy="53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50DE2B9-45D8-9D4D-9E5E-D9C365A3C253}"/>
              </a:ext>
            </a:extLst>
          </p:cNvPr>
          <p:cNvGrpSpPr/>
          <p:nvPr/>
        </p:nvGrpSpPr>
        <p:grpSpPr>
          <a:xfrm>
            <a:off x="288888" y="1074846"/>
            <a:ext cx="8095987" cy="3856555"/>
            <a:chOff x="612849" y="589655"/>
            <a:chExt cx="10893178" cy="38565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DD93CF-7D2F-0641-BBD2-7C19747DC493}"/>
                </a:ext>
              </a:extLst>
            </p:cNvPr>
            <p:cNvGrpSpPr/>
            <p:nvPr/>
          </p:nvGrpSpPr>
          <p:grpSpPr>
            <a:xfrm>
              <a:off x="612849" y="589655"/>
              <a:ext cx="2229009" cy="2123431"/>
              <a:chOff x="2889560" y="1160004"/>
              <a:chExt cx="1972953" cy="212343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ED7D65-CF32-DC42-B008-9F7D8F0402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425" r="10961" b="2902"/>
              <a:stretch/>
            </p:blipFill>
            <p:spPr>
              <a:xfrm>
                <a:off x="2889560" y="1710225"/>
                <a:ext cx="1972953" cy="157321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23E718-0D2B-384A-BAE3-A06F00E7755E}"/>
                  </a:ext>
                </a:extLst>
              </p:cNvPr>
              <p:cNvSpPr/>
              <p:nvPr/>
            </p:nvSpPr>
            <p:spPr>
              <a:xfrm>
                <a:off x="2889560" y="1160004"/>
                <a:ext cx="1972953" cy="550222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Electrode</a:t>
                </a:r>
                <a:br>
                  <a:rPr lang="en-US" sz="1600" b="1" dirty="0">
                    <a:solidFill>
                      <a:schemeClr val="bg1"/>
                    </a:solidFill>
                  </a:rPr>
                </a:br>
                <a:r>
                  <a:rPr lang="en-US" sz="1600" b="1" dirty="0">
                    <a:solidFill>
                      <a:schemeClr val="bg1"/>
                    </a:solidFill>
                  </a:rPr>
                  <a:t>Implantation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DDBDAE-78DB-6F48-A520-B98DB91B1A3A}"/>
                </a:ext>
              </a:extLst>
            </p:cNvPr>
            <p:cNvGrpSpPr/>
            <p:nvPr/>
          </p:nvGrpSpPr>
          <p:grpSpPr>
            <a:xfrm>
              <a:off x="2933346" y="589655"/>
              <a:ext cx="3890096" cy="2123431"/>
              <a:chOff x="4976813" y="1398589"/>
              <a:chExt cx="4043362" cy="2123431"/>
            </a:xfrm>
          </p:grpSpPr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F04465A2-390A-2D42-88DA-5B17A0E41070}"/>
                  </a:ext>
                </a:extLst>
              </p:cNvPr>
              <p:cNvSpPr/>
              <p:nvPr/>
            </p:nvSpPr>
            <p:spPr>
              <a:xfrm>
                <a:off x="4976813" y="2439623"/>
                <a:ext cx="555315" cy="586646"/>
              </a:xfrm>
              <a:prstGeom prst="rightArrow">
                <a:avLst>
                  <a:gd name="adj1" fmla="val 38386"/>
                  <a:gd name="adj2" fmla="val 76105"/>
                </a:avLst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79CF9F-2B2F-4546-8629-F71AD5F5098E}"/>
                  </a:ext>
                </a:extLst>
              </p:cNvPr>
              <p:cNvGrpSpPr/>
              <p:nvPr/>
            </p:nvGrpSpPr>
            <p:grpSpPr>
              <a:xfrm>
                <a:off x="5611143" y="1398589"/>
                <a:ext cx="3409032" cy="2123431"/>
                <a:chOff x="5611143" y="1160004"/>
                <a:chExt cx="3409032" cy="212343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DEC6137-CA4D-A346-9F24-7FAE2FAEF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1143" y="1708025"/>
                  <a:ext cx="1507569" cy="157541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EE8E17C-485A-844F-9364-2A885CCD3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5476" y="1710225"/>
                  <a:ext cx="1584699" cy="157320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9CEF62-563C-F44B-984F-1736B6CCC56E}"/>
                    </a:ext>
                  </a:extLst>
                </p:cNvPr>
                <p:cNvSpPr/>
                <p:nvPr/>
              </p:nvSpPr>
              <p:spPr>
                <a:xfrm>
                  <a:off x="5680075" y="1160004"/>
                  <a:ext cx="3340100" cy="550222"/>
                </a:xfrm>
                <a:prstGeom prst="rect">
                  <a:avLst/>
                </a:prstGeom>
                <a:solidFill>
                  <a:srgbClr val="304D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Monitoring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(Days/Weeks)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2972C8-6503-9042-9EF5-3B0441E2DF7B}"/>
                </a:ext>
              </a:extLst>
            </p:cNvPr>
            <p:cNvGrpSpPr/>
            <p:nvPr/>
          </p:nvGrpSpPr>
          <p:grpSpPr>
            <a:xfrm>
              <a:off x="6889761" y="732715"/>
              <a:ext cx="4616266" cy="2082850"/>
              <a:chOff x="4046538" y="3774693"/>
              <a:chExt cx="4798143" cy="2082850"/>
            </a:xfrm>
          </p:grpSpPr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73AE03B9-EFE3-374A-AD4D-A0188C53066B}"/>
                  </a:ext>
                </a:extLst>
              </p:cNvPr>
              <p:cNvSpPr/>
              <p:nvPr/>
            </p:nvSpPr>
            <p:spPr>
              <a:xfrm>
                <a:off x="4046538" y="4819244"/>
                <a:ext cx="577194" cy="564409"/>
              </a:xfrm>
              <a:prstGeom prst="rightArrow">
                <a:avLst>
                  <a:gd name="adj1" fmla="val 38386"/>
                  <a:gd name="adj2" fmla="val 76105"/>
                </a:avLst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A7618E9-1900-4C48-A461-D7A9A21A0DF9}"/>
                  </a:ext>
                </a:extLst>
              </p:cNvPr>
              <p:cNvGrpSpPr/>
              <p:nvPr/>
            </p:nvGrpSpPr>
            <p:grpSpPr>
              <a:xfrm>
                <a:off x="4677494" y="3774693"/>
                <a:ext cx="4167187" cy="2082850"/>
                <a:chOff x="4677494" y="3774693"/>
                <a:chExt cx="4167187" cy="208285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2A1068C3-6B27-1A4D-BD87-350E905DD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t="2987" b="11016"/>
                <a:stretch/>
              </p:blipFill>
              <p:spPr>
                <a:xfrm>
                  <a:off x="6798773" y="4323333"/>
                  <a:ext cx="2045908" cy="153421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D0CE7DB-784C-2747-ABB5-8909B1778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b="14070"/>
                <a:stretch/>
              </p:blipFill>
              <p:spPr>
                <a:xfrm>
                  <a:off x="4692664" y="4321884"/>
                  <a:ext cx="2106108" cy="151503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3AAB035-44C5-6843-ABCA-F377C4E575CF}"/>
                    </a:ext>
                  </a:extLst>
                </p:cNvPr>
                <p:cNvSpPr/>
                <p:nvPr/>
              </p:nvSpPr>
              <p:spPr>
                <a:xfrm>
                  <a:off x="4677494" y="3774693"/>
                  <a:ext cx="4167187" cy="548640"/>
                </a:xfrm>
                <a:prstGeom prst="rect">
                  <a:avLst/>
                </a:prstGeom>
                <a:solidFill>
                  <a:srgbClr val="304D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600" b="1" dirty="0">
                      <a:solidFill>
                        <a:schemeClr val="bg1"/>
                      </a:solidFill>
                    </a:rPr>
                    <a:t>Clinical Team Attempts</a:t>
                  </a:r>
                  <a:br>
                    <a:rPr lang="en-US" sz="1600" b="1" dirty="0">
                      <a:solidFill>
                        <a:schemeClr val="bg1"/>
                      </a:solidFill>
                    </a:rPr>
                  </a:br>
                  <a:r>
                    <a:rPr lang="en-US" sz="1600" b="1" dirty="0">
                      <a:solidFill>
                        <a:schemeClr val="bg1"/>
                      </a:solidFill>
                    </a:rPr>
                    <a:t>to Localize Visually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295FE1B7-94E7-9744-8E7C-4AEFA5C6B32B}"/>
                </a:ext>
              </a:extLst>
            </p:cNvPr>
            <p:cNvSpPr/>
            <p:nvPr/>
          </p:nvSpPr>
          <p:spPr>
            <a:xfrm>
              <a:off x="1655379" y="3017363"/>
              <a:ext cx="8324193" cy="6936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09A264-9FDD-0046-B743-14BF95BC152C}"/>
                </a:ext>
              </a:extLst>
            </p:cNvPr>
            <p:cNvSpPr txBox="1"/>
            <p:nvPr/>
          </p:nvSpPr>
          <p:spPr>
            <a:xfrm>
              <a:off x="2841858" y="3584436"/>
              <a:ext cx="557094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</a:rPr>
                <a:t>Hours of time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67F224-AD2C-E648-878F-D0B15FB4056A}"/>
              </a:ext>
            </a:extLst>
          </p:cNvPr>
          <p:cNvSpPr txBox="1"/>
          <p:nvPr/>
        </p:nvSpPr>
        <p:spPr>
          <a:xfrm>
            <a:off x="7470475" y="3502554"/>
            <a:ext cx="4773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High Healthcare Costs</a:t>
            </a:r>
          </a:p>
        </p:txBody>
      </p:sp>
    </p:spTree>
    <p:extLst>
      <p:ext uri="{BB962C8B-B14F-4D97-AF65-F5344CB8AC3E}">
        <p14:creationId xmlns:p14="http://schemas.microsoft.com/office/powerpoint/2010/main" val="27757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CD36-389C-6C4C-9AD4-506043D4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8" y="0"/>
            <a:ext cx="10515600" cy="1325563"/>
          </a:xfrm>
        </p:spPr>
        <p:txBody>
          <a:bodyPr/>
          <a:lstStyle/>
          <a:p>
            <a:r>
              <a:rPr lang="en-US" dirty="0"/>
              <a:t>Goal and Value Proposition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C10830-070A-0A43-B022-85AEDCF61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5406"/>
              </p:ext>
            </p:extLst>
          </p:nvPr>
        </p:nvGraphicFramePr>
        <p:xfrm>
          <a:off x="-172995" y="1325563"/>
          <a:ext cx="11872784" cy="5464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05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E464-4752-A141-96B2-551678E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7ABB6-53EB-9247-8737-9EF4A076A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1" b="60867"/>
          <a:stretch/>
        </p:blipFill>
        <p:spPr>
          <a:xfrm>
            <a:off x="-290531" y="178006"/>
            <a:ext cx="6124755" cy="2737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94623-D244-194B-B9E0-22FFD8AB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36" y="2915728"/>
            <a:ext cx="4099597" cy="3372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DB93D-2385-BC49-9EE5-2CDF885DC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955" y="545981"/>
            <a:ext cx="5178778" cy="574224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DD3716C-0AAC-624E-AD1E-0DDF27E8D966}"/>
              </a:ext>
            </a:extLst>
          </p:cNvPr>
          <p:cNvSpPr/>
          <p:nvPr/>
        </p:nvSpPr>
        <p:spPr>
          <a:xfrm>
            <a:off x="4646888" y="2766547"/>
            <a:ext cx="2139351" cy="1052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5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E59F-6BE6-3C48-BF5F-D2E8743D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A4744D28-A39A-EF47-B1A8-F22C27150F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3582" y="249580"/>
            <a:ext cx="6608418" cy="66084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E26C9-3EBB-0B45-9E5C-AC6DD2ECC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02" y="682667"/>
            <a:ext cx="5178778" cy="57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CB8A-799F-044E-8B5A-98A03E80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B4D349-27CE-754F-9816-5983517778BE}"/>
              </a:ext>
            </a:extLst>
          </p:cNvPr>
          <p:cNvGrpSpPr/>
          <p:nvPr/>
        </p:nvGrpSpPr>
        <p:grpSpPr>
          <a:xfrm>
            <a:off x="0" y="-74682"/>
            <a:ext cx="11647050" cy="4309811"/>
            <a:chOff x="114026" y="1066230"/>
            <a:chExt cx="8555032" cy="31416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9EB2C-1BD2-EB4A-B44F-F076E52CD069}"/>
                </a:ext>
              </a:extLst>
            </p:cNvPr>
            <p:cNvGrpSpPr/>
            <p:nvPr/>
          </p:nvGrpSpPr>
          <p:grpSpPr>
            <a:xfrm>
              <a:off x="3392733" y="1389071"/>
              <a:ext cx="2396765" cy="1742605"/>
              <a:chOff x="2280406" y="2748073"/>
              <a:chExt cx="2911611" cy="214755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6EAF064-ECE2-6D4C-B6FC-5D6CE1B53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280406" y="274807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969031-C184-CF40-AF70-B34CB4B0F4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548121" y="299311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A291468-7339-D84C-A323-8C9FC2087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788942" y="324446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69DB14D-19B9-B34E-9C4C-B9E885AED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3223828" y="3772217"/>
                <a:ext cx="1456092" cy="112340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766148-6E42-2948-BF37-A25EA36E4C8A}"/>
                  </a:ext>
                </a:extLst>
              </p:cNvPr>
              <p:cNvSpPr txBox="1"/>
              <p:nvPr/>
            </p:nvSpPr>
            <p:spPr>
              <a:xfrm rot="2564314">
                <a:off x="2617787" y="4275547"/>
                <a:ext cx="751203" cy="45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428548-224C-1341-A308-6980B76F357B}"/>
                  </a:ext>
                </a:extLst>
              </p:cNvPr>
              <p:cNvSpPr txBox="1"/>
              <p:nvPr/>
            </p:nvSpPr>
            <p:spPr>
              <a:xfrm rot="2564314">
                <a:off x="4144132" y="3340871"/>
                <a:ext cx="1047885" cy="45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9816CC-E850-074E-B0DA-9E2DF567E4DD}"/>
                </a:ext>
              </a:extLst>
            </p:cNvPr>
            <p:cNvPicPr/>
            <p:nvPr/>
          </p:nvPicPr>
          <p:blipFill rotWithShape="1">
            <a:blip r:embed="rId3"/>
            <a:srcRect r="71669"/>
            <a:stretch/>
          </p:blipFill>
          <p:spPr>
            <a:xfrm>
              <a:off x="114026" y="1361769"/>
              <a:ext cx="2738058" cy="2745426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A3A571-94AF-1C47-AAA9-0CEEB782A422}"/>
                </a:ext>
              </a:extLst>
            </p:cNvPr>
            <p:cNvSpPr/>
            <p:nvPr/>
          </p:nvSpPr>
          <p:spPr>
            <a:xfrm>
              <a:off x="2890938" y="2372585"/>
              <a:ext cx="491571" cy="3618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2E0B1-FA55-3740-937E-35303CD11144}"/>
                </a:ext>
              </a:extLst>
            </p:cNvPr>
            <p:cNvSpPr txBox="1"/>
            <p:nvPr/>
          </p:nvSpPr>
          <p:spPr>
            <a:xfrm>
              <a:off x="3449910" y="3332545"/>
              <a:ext cx="2350385" cy="246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MultiTaper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FFT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8314C5-3C17-6247-A02E-58875EF47FC8}"/>
                </a:ext>
              </a:extLst>
            </p:cNvPr>
            <p:cNvGrpSpPr/>
            <p:nvPr/>
          </p:nvGrpSpPr>
          <p:grpSpPr>
            <a:xfrm>
              <a:off x="5428204" y="1285800"/>
              <a:ext cx="3020945" cy="2922065"/>
              <a:chOff x="5905256" y="0"/>
              <a:chExt cx="3020945" cy="292206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DDABF13-1585-3E43-8920-FD9EA1F283D5}"/>
                  </a:ext>
                </a:extLst>
              </p:cNvPr>
              <p:cNvPicPr/>
              <p:nvPr/>
            </p:nvPicPr>
            <p:blipFill rotWithShape="1">
              <a:blip r:embed="rId3"/>
              <a:srcRect l="65738" r="6687"/>
              <a:stretch/>
            </p:blipFill>
            <p:spPr>
              <a:xfrm>
                <a:off x="5905256" y="0"/>
                <a:ext cx="2623889" cy="26622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AC373B-E8A3-294A-8106-0A301ADFF697}"/>
                  </a:ext>
                </a:extLst>
              </p:cNvPr>
              <p:cNvSpPr/>
              <p:nvPr/>
            </p:nvSpPr>
            <p:spPr>
              <a:xfrm>
                <a:off x="8056179" y="952659"/>
                <a:ext cx="677918" cy="623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6BDB20-475D-A74A-9D70-0807241A311F}"/>
                  </a:ext>
                </a:extLst>
              </p:cNvPr>
              <p:cNvSpPr/>
              <p:nvPr/>
            </p:nvSpPr>
            <p:spPr>
              <a:xfrm rot="2160821">
                <a:off x="8210917" y="2312686"/>
                <a:ext cx="715284" cy="609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5DDCA-1127-5F45-9339-5477DEBB59B3}"/>
                </a:ext>
              </a:extLst>
            </p:cNvPr>
            <p:cNvGrpSpPr/>
            <p:nvPr/>
          </p:nvGrpSpPr>
          <p:grpSpPr>
            <a:xfrm>
              <a:off x="7729745" y="1066230"/>
              <a:ext cx="939313" cy="3101399"/>
              <a:chOff x="9468208" y="1156645"/>
              <a:chExt cx="1460752" cy="374348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3A677E-A697-564F-B496-2A913156948D}"/>
                  </a:ext>
                </a:extLst>
              </p:cNvPr>
              <p:cNvPicPr/>
              <p:nvPr/>
            </p:nvPicPr>
            <p:blipFill rotWithShape="1">
              <a:blip r:embed="rId3"/>
              <a:srcRect l="89374"/>
              <a:stretch/>
            </p:blipFill>
            <p:spPr>
              <a:xfrm>
                <a:off x="9507062" y="1156645"/>
                <a:ext cx="1421898" cy="374348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D41742-A142-C144-A437-1BE073396639}"/>
                  </a:ext>
                </a:extLst>
              </p:cNvPr>
              <p:cNvSpPr/>
              <p:nvPr/>
            </p:nvSpPr>
            <p:spPr>
              <a:xfrm rot="5400000">
                <a:off x="9457000" y="3950813"/>
                <a:ext cx="447824" cy="425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FFC575-44E3-354D-A9E0-3B7BE8F9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89" y="4097026"/>
            <a:ext cx="2819400" cy="24003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75A3FF4-27F4-8B4B-8198-B6C1374C1A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3301" y="3045640"/>
            <a:ext cx="1901061" cy="28794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6493E4-574D-B64C-BF17-7CA942754B7E}"/>
              </a:ext>
            </a:extLst>
          </p:cNvPr>
          <p:cNvSpPr txBox="1"/>
          <p:nvPr/>
        </p:nvSpPr>
        <p:spPr>
          <a:xfrm>
            <a:off x="9020432" y="6376347"/>
            <a:ext cx="31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Vision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17457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12AF-A386-634E-BD8D-8B8C5F99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8288-43D0-A447-AAD4-40AAAB27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6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DA4-87F6-DD43-88AA-BCC6E755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D985C-3AA9-414E-B470-D18BAE582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38" y="310577"/>
            <a:ext cx="6806924" cy="6547423"/>
          </a:xfrm>
        </p:spPr>
      </p:pic>
    </p:spTree>
    <p:extLst>
      <p:ext uri="{BB962C8B-B14F-4D97-AF65-F5344CB8AC3E}">
        <p14:creationId xmlns:p14="http://schemas.microsoft.com/office/powerpoint/2010/main" val="196510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91EB-4C8C-2743-B279-051A1ABF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A02B4-5A62-8B46-8940-16BF4868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6" y="1616368"/>
            <a:ext cx="5488117" cy="4987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CF032-0528-6A44-98D6-81EBE28BB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0" y="1380225"/>
            <a:ext cx="5699346" cy="52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40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51</Words>
  <Application>Microsoft Macintosh PowerPoint</Application>
  <PresentationFormat>Widescreen</PresentationFormat>
  <Paragraphs>21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Know-Brainer</vt:lpstr>
      <vt:lpstr>PowerPoint Presentation</vt:lpstr>
      <vt:lpstr>Goal and Value Proposition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Li</dc:creator>
  <cp:lastModifiedBy>Adam Li</cp:lastModifiedBy>
  <cp:revision>18</cp:revision>
  <dcterms:created xsi:type="dcterms:W3CDTF">2018-01-21T09:53:37Z</dcterms:created>
  <dcterms:modified xsi:type="dcterms:W3CDTF">2018-01-21T15:40:13Z</dcterms:modified>
</cp:coreProperties>
</file>